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60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042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760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0801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74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59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4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0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4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0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2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2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1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1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justin\Desktop\TowerDefence\TowerDefAS3\bin\towerDefence.swf" TargetMode="External"/><Relationship Id="rId6" Type="http://schemas.openxmlformats.org/officeDocument/2006/relationships/hyperlink" Target="http://tllg.net/towerdefma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101"/>
            <a:ext cx="12191999" cy="91439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243914" y="-321276"/>
            <a:ext cx="14204848" cy="2268152"/>
          </a:xfrm>
        </p:spPr>
        <p:txBody>
          <a:bodyPr>
            <a:normAutofit/>
          </a:bodyPr>
          <a:lstStyle/>
          <a:p>
            <a:pPr algn="ctr"/>
            <a:r>
              <a:rPr lang="nl-NL" sz="7200" dirty="0" smtClean="0">
                <a:solidFill>
                  <a:schemeClr val="bg1"/>
                </a:solidFill>
                <a:latin typeface="Dead Alive" panose="020B7200000000000000" pitchFamily="34" charset="0"/>
              </a:rPr>
              <a:t> </a:t>
            </a:r>
            <a:endParaRPr lang="nl-NL" sz="7200" dirty="0">
              <a:solidFill>
                <a:schemeClr val="bg1"/>
              </a:solidFill>
              <a:latin typeface="Dead Alive" panose="020B7200000000000000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57" y="131885"/>
            <a:ext cx="7306905" cy="1814991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-2245629" y="4434260"/>
            <a:ext cx="7027985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Dead Alive" panose="020B7200000000000000" pitchFamily="34" charset="0"/>
              </a:rPr>
              <a:t>developer</a:t>
            </a:r>
            <a:endParaRPr lang="nl-NL" dirty="0">
              <a:solidFill>
                <a:schemeClr val="bg1">
                  <a:lumMod val="75000"/>
                </a:schemeClr>
              </a:solidFill>
              <a:latin typeface="Dead Alive" panose="020B7200000000000000" pitchFamily="34" charset="0"/>
            </a:endParaRPr>
          </a:p>
          <a:p>
            <a:pPr algn="ctr"/>
            <a:r>
              <a:rPr lang="nl-NL" sz="2550" dirty="0">
                <a:solidFill>
                  <a:schemeClr val="bg1"/>
                </a:solidFill>
                <a:latin typeface="Dead Alive" panose="020B7200000000000000" pitchFamily="34" charset="0"/>
              </a:rPr>
              <a:t>justin bieshaar</a:t>
            </a:r>
          </a:p>
          <a:p>
            <a:pPr algn="ctr"/>
            <a:endParaRPr lang="nl-NL" dirty="0">
              <a:solidFill>
                <a:schemeClr val="bg1"/>
              </a:solidFill>
              <a:latin typeface="Dead Alive" panose="020B7200000000000000" pitchFamily="34" charset="0"/>
            </a:endParaRPr>
          </a:p>
          <a:p>
            <a:pPr algn="ctr"/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Dead Alive" panose="020B7200000000000000" pitchFamily="34" charset="0"/>
              </a:rPr>
              <a:t>artists</a:t>
            </a:r>
            <a:endParaRPr lang="nl-NL" dirty="0">
              <a:solidFill>
                <a:schemeClr val="bg1">
                  <a:lumMod val="75000"/>
                </a:schemeClr>
              </a:solidFill>
              <a:latin typeface="Dead Alive" panose="020B7200000000000000" pitchFamily="34" charset="0"/>
            </a:endParaRPr>
          </a:p>
          <a:p>
            <a:pPr algn="ctr"/>
            <a:r>
              <a:rPr lang="nl-NL" sz="2400" dirty="0" err="1">
                <a:solidFill>
                  <a:schemeClr val="bg1"/>
                </a:solidFill>
                <a:latin typeface="Dead Alive" panose="020B7200000000000000" pitchFamily="34" charset="0"/>
              </a:rPr>
              <a:t>jessie</a:t>
            </a:r>
            <a:r>
              <a:rPr lang="nl-NL" sz="2400" dirty="0">
                <a:solidFill>
                  <a:schemeClr val="bg1"/>
                </a:solidFill>
                <a:latin typeface="Dead Alive" panose="020B7200000000000000" pitchFamily="34" charset="0"/>
              </a:rPr>
              <a:t> spitteler</a:t>
            </a:r>
          </a:p>
          <a:p>
            <a:pPr algn="ctr"/>
            <a:r>
              <a:rPr lang="nl-NL" sz="2400" dirty="0" err="1">
                <a:solidFill>
                  <a:schemeClr val="bg1"/>
                </a:solidFill>
                <a:latin typeface="Dead Alive" panose="020B7200000000000000" pitchFamily="34" charset="0"/>
              </a:rPr>
              <a:t>iggy</a:t>
            </a:r>
            <a:r>
              <a:rPr lang="nl-NL" sz="2400" dirty="0">
                <a:solidFill>
                  <a:schemeClr val="bg1"/>
                </a:solidFill>
                <a:latin typeface="Dead Alive" panose="020B7200000000000000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Dead Alive" panose="020B7200000000000000" pitchFamily="34" charset="0"/>
              </a:rPr>
              <a:t>finn</a:t>
            </a:r>
            <a:endParaRPr lang="nl-NL" sz="2400" dirty="0">
              <a:solidFill>
                <a:schemeClr val="bg1"/>
              </a:solidFill>
              <a:latin typeface="Dead Alive" panose="020B7200000000000000" pitchFamily="34" charset="0"/>
            </a:endParaRPr>
          </a:p>
          <a:p>
            <a:pPr algn="ctr"/>
            <a:r>
              <a:rPr lang="nl-NL" sz="2400" dirty="0" err="1">
                <a:solidFill>
                  <a:schemeClr val="bg1"/>
                </a:solidFill>
                <a:latin typeface="Dead Alive" panose="020B7200000000000000" pitchFamily="34" charset="0"/>
              </a:rPr>
              <a:t>lorenzo</a:t>
            </a:r>
            <a:r>
              <a:rPr lang="nl-NL" sz="2400" dirty="0">
                <a:solidFill>
                  <a:schemeClr val="bg1"/>
                </a:solidFill>
                <a:latin typeface="Dead Alive" panose="020B7200000000000000" pitchFamily="34" charset="0"/>
              </a:rPr>
              <a:t> koning</a:t>
            </a:r>
          </a:p>
        </p:txBody>
      </p:sp>
    </p:spTree>
    <p:extLst>
      <p:ext uri="{BB962C8B-B14F-4D97-AF65-F5344CB8AC3E}">
        <p14:creationId xmlns:p14="http://schemas.microsoft.com/office/powerpoint/2010/main" val="403111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7" y="-17584"/>
            <a:ext cx="12442089" cy="6998676"/>
          </a:xfrm>
        </p:spPr>
      </p:pic>
    </p:spTree>
    <p:extLst>
      <p:ext uri="{BB962C8B-B14F-4D97-AF65-F5344CB8AC3E}">
        <p14:creationId xmlns:p14="http://schemas.microsoft.com/office/powerpoint/2010/main" val="118965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21174367">
            <a:off x="-3813176" y="519854"/>
            <a:ext cx="10772775" cy="272627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                                  </a:t>
            </a:r>
            <a:r>
              <a:rPr lang="nl-NL" dirty="0" err="1" smtClean="0">
                <a:solidFill>
                  <a:schemeClr val="bg1"/>
                </a:solidFill>
              </a:rPr>
              <a:t>mock</a:t>
            </a:r>
            <a:r>
              <a:rPr lang="nl-NL" dirty="0" smtClean="0">
                <a:solidFill>
                  <a:schemeClr val="bg1"/>
                </a:solidFill>
              </a:rPr>
              <a:t>-up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</p:spPr>
      </p:pic>
    </p:spTree>
    <p:extLst>
      <p:ext uri="{BB962C8B-B14F-4D97-AF65-F5344CB8AC3E}">
        <p14:creationId xmlns:p14="http://schemas.microsoft.com/office/powerpoint/2010/main" val="333327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102" y="-200708"/>
            <a:ext cx="13687422" cy="7058708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33" y="34746"/>
            <a:ext cx="3314709" cy="248603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50" y="-12874"/>
            <a:ext cx="1846187" cy="311203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57" y="3328646"/>
            <a:ext cx="812698" cy="812698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52" y="3328646"/>
            <a:ext cx="812698" cy="812698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16" y="3358466"/>
            <a:ext cx="812698" cy="81269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589" y="3330946"/>
            <a:ext cx="812698" cy="812698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52" y="2255430"/>
            <a:ext cx="812698" cy="812698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833" y="2257730"/>
            <a:ext cx="812698" cy="812698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424680"/>
            <a:ext cx="4371259" cy="2092624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27" y="4424680"/>
            <a:ext cx="4162646" cy="2146708"/>
          </a:xfrm>
          <a:prstGeom prst="rect">
            <a:avLst/>
          </a:prstGeom>
        </p:spPr>
      </p:pic>
      <p:sp>
        <p:nvSpPr>
          <p:cNvPr id="18" name="PIJL-RECHTS 17"/>
          <p:cNvSpPr/>
          <p:nvPr/>
        </p:nvSpPr>
        <p:spPr>
          <a:xfrm>
            <a:off x="7334052" y="5222631"/>
            <a:ext cx="659966" cy="59511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-62244"/>
            <a:ext cx="1767378" cy="1506690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84" y="1543500"/>
            <a:ext cx="1591146" cy="818700"/>
          </a:xfrm>
          <a:prstGeom prst="rect">
            <a:avLst/>
          </a:prstGeom>
        </p:spPr>
      </p:pic>
      <p:sp>
        <p:nvSpPr>
          <p:cNvPr id="21" name="PIJL-RECHTS 20"/>
          <p:cNvSpPr/>
          <p:nvPr/>
        </p:nvSpPr>
        <p:spPr>
          <a:xfrm>
            <a:off x="5824586" y="679739"/>
            <a:ext cx="1055077" cy="70209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437774"/>
            <a:ext cx="1801510" cy="61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owerDefenc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27713" y="3108325"/>
            <a:ext cx="2438400" cy="18288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287"/>
            <a:ext cx="12191999" cy="914399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548" y="905773"/>
            <a:ext cx="6432902" cy="159789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340804" y="3822724"/>
            <a:ext cx="7510389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4400" dirty="0" smtClean="0">
                <a:solidFill>
                  <a:schemeClr val="bg1"/>
                </a:solidFill>
                <a:hlinkClick r:id="rId6"/>
              </a:rPr>
              <a:t>http://tllg.net/towerdefma</a:t>
            </a:r>
            <a:endParaRPr lang="nl-NL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48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2914"/>
            <a:ext cx="12191999" cy="91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68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</TotalTime>
  <Words>16</Words>
  <Application>Microsoft Office PowerPoint</Application>
  <PresentationFormat>Breedbeeld</PresentationFormat>
  <Paragraphs>10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Dead Alive</vt:lpstr>
      <vt:lpstr>Wingdings 3</vt:lpstr>
      <vt:lpstr>Sliert</vt:lpstr>
      <vt:lpstr> </vt:lpstr>
      <vt:lpstr>PowerPoint-presentatie</vt:lpstr>
      <vt:lpstr>                                  mock-up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jessie spitteler</dc:creator>
  <cp:lastModifiedBy>justin bieshaar</cp:lastModifiedBy>
  <cp:revision>9</cp:revision>
  <dcterms:created xsi:type="dcterms:W3CDTF">2014-12-14T21:18:58Z</dcterms:created>
  <dcterms:modified xsi:type="dcterms:W3CDTF">2014-12-14T22:55:49Z</dcterms:modified>
</cp:coreProperties>
</file>